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2" autoAdjust="0"/>
    <p:restoredTop sz="94434" autoAdjust="0"/>
  </p:normalViewPr>
  <p:slideViewPr>
    <p:cSldViewPr snapToObjects="1">
      <p:cViewPr>
        <p:scale>
          <a:sx n="50" d="100"/>
          <a:sy n="50" d="100"/>
        </p:scale>
        <p:origin x="600" y="816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42C1C-7495-4F42-89EF-26561B4C1BB0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0E6AC-63C4-4B86-B68A-A07C13376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11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4BDF-0547-4386-B32A-C8B25741316F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6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7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81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10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53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09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05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14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1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78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52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3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F8B7-F99C-4C04-98E7-7D3CF7030C9F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95FD6-D690-418B-9AE4-4A7E56B7C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75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itrise-excel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forms.aweber.com/form/46/581211946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3967" y="6099087"/>
            <a:ext cx="295606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dirty="0" smtClean="0">
                <a:solidFill>
                  <a:prstClr val="black"/>
                </a:solidFill>
                <a:hlinkClick r:id="rId3"/>
              </a:rPr>
              <a:t>http://maitrise-excel.com/</a:t>
            </a:r>
            <a:endParaRPr lang="fr-FR" sz="2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1124744"/>
            <a:ext cx="3806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POWERPOINT_2013_EFFET_AMPOULE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Base___"/>
          <p:cNvSpPr/>
          <p:nvPr/>
        </p:nvSpPr>
        <p:spPr>
          <a:xfrm>
            <a:off x="0" y="3810000"/>
            <a:ext cx="9144000" cy="1905000"/>
          </a:xfrm>
          <a:prstGeom prst="rect">
            <a:avLst/>
          </a:prstGeom>
          <a:gradFill rotWithShape="1">
            <a:gsLst>
              <a:gs pos="66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titres"/>
          <p:cNvSpPr txBox="1">
            <a:spLocks noChangeArrowheads="1"/>
          </p:cNvSpPr>
          <p:nvPr/>
        </p:nvSpPr>
        <p:spPr bwMode="auto">
          <a:xfrm>
            <a:off x="3432448" y="1628800"/>
            <a:ext cx="327315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500" b="1" dirty="0" smtClean="0">
                <a:solidFill>
                  <a:prstClr val="black"/>
                </a:solidFill>
                <a:cs typeface="Arial" pitchFamily="34" charset="0"/>
              </a:rPr>
              <a:t>OUTILS : ” EFFET AMPOULE ”</a:t>
            </a:r>
            <a:endParaRPr lang="en-GB" sz="15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1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844824"/>
            <a:ext cx="2378425" cy="4221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4F81BD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4F81BD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EXEMPLE ANIMATION</a:t>
            </a:r>
            <a:endParaRPr lang="fr-FR" sz="6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11" name="Oval 15"/>
          <p:cNvSpPr/>
          <p:nvPr/>
        </p:nvSpPr>
        <p:spPr>
          <a:xfrm>
            <a:off x="990600" y="4343400"/>
            <a:ext cx="3048000" cy="304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3717" y="2471812"/>
            <a:ext cx="2649860" cy="203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2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3491865" y="1689734"/>
            <a:ext cx="2160270" cy="2700337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4022407" y="4451031"/>
            <a:ext cx="1080135" cy="3600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202430" y="4861559"/>
            <a:ext cx="720090" cy="3600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305752" y="1710665"/>
            <a:ext cx="2105978" cy="2740366"/>
          </a:xfrm>
          <a:custGeom>
            <a:avLst/>
            <a:gdLst>
              <a:gd name="connsiteX0" fmla="*/ 1205865 w 2411730"/>
              <a:gd name="connsiteY0" fmla="*/ 0 h 2740366"/>
              <a:gd name="connsiteX1" fmla="*/ 2411730 w 2411730"/>
              <a:gd name="connsiteY1" fmla="*/ 1206000 h 2740366"/>
              <a:gd name="connsiteX2" fmla="*/ 2136369 w 2411730"/>
              <a:gd name="connsiteY2" fmla="*/ 1973128 h 2740366"/>
              <a:gd name="connsiteX3" fmla="*/ 2105978 w 2411730"/>
              <a:gd name="connsiteY3" fmla="*/ 2006570 h 2740366"/>
              <a:gd name="connsiteX4" fmla="*/ 2105978 w 2411730"/>
              <a:gd name="connsiteY4" fmla="*/ 2570024 h 2740366"/>
              <a:gd name="connsiteX5" fmla="*/ 1935636 w 2411730"/>
              <a:gd name="connsiteY5" fmla="*/ 2740366 h 2740366"/>
              <a:gd name="connsiteX6" fmla="*/ 476095 w 2411730"/>
              <a:gd name="connsiteY6" fmla="*/ 2740366 h 2740366"/>
              <a:gd name="connsiteX7" fmla="*/ 305753 w 2411730"/>
              <a:gd name="connsiteY7" fmla="*/ 2570024 h 2740366"/>
              <a:gd name="connsiteX8" fmla="*/ 305753 w 2411730"/>
              <a:gd name="connsiteY8" fmla="*/ 2006571 h 2740366"/>
              <a:gd name="connsiteX9" fmla="*/ 275361 w 2411730"/>
              <a:gd name="connsiteY9" fmla="*/ 1973128 h 2740366"/>
              <a:gd name="connsiteX10" fmla="*/ 0 w 2411730"/>
              <a:gd name="connsiteY10" fmla="*/ 1206000 h 2740366"/>
              <a:gd name="connsiteX11" fmla="*/ 1205865 w 2411730"/>
              <a:gd name="connsiteY11" fmla="*/ 0 h 274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11730" h="2740366">
                <a:moveTo>
                  <a:pt x="1205865" y="0"/>
                </a:moveTo>
                <a:cubicBezTo>
                  <a:pt x="1871846" y="0"/>
                  <a:pt x="2411730" y="539945"/>
                  <a:pt x="2411730" y="1206000"/>
                </a:cubicBezTo>
                <a:cubicBezTo>
                  <a:pt x="2411730" y="1497399"/>
                  <a:pt x="2308393" y="1764660"/>
                  <a:pt x="2136369" y="1973128"/>
                </a:cubicBezTo>
                <a:lnTo>
                  <a:pt x="2105978" y="2006570"/>
                </a:lnTo>
                <a:lnTo>
                  <a:pt x="2105978" y="2570024"/>
                </a:lnTo>
                <a:cubicBezTo>
                  <a:pt x="2105978" y="2664101"/>
                  <a:pt x="2029713" y="2740366"/>
                  <a:pt x="1935636" y="2740366"/>
                </a:cubicBezTo>
                <a:lnTo>
                  <a:pt x="476095" y="2740366"/>
                </a:lnTo>
                <a:cubicBezTo>
                  <a:pt x="382018" y="2740366"/>
                  <a:pt x="305753" y="2664101"/>
                  <a:pt x="305753" y="2570024"/>
                </a:cubicBezTo>
                <a:lnTo>
                  <a:pt x="305753" y="2006571"/>
                </a:lnTo>
                <a:lnTo>
                  <a:pt x="275361" y="1973128"/>
                </a:lnTo>
                <a:cubicBezTo>
                  <a:pt x="103337" y="1764660"/>
                  <a:pt x="0" y="1497399"/>
                  <a:pt x="0" y="1206000"/>
                </a:cubicBezTo>
                <a:cubicBezTo>
                  <a:pt x="0" y="539945"/>
                  <a:pt x="539884" y="0"/>
                  <a:pt x="120586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611505" y="4509135"/>
            <a:ext cx="1440180" cy="3524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3491865" y="1689733"/>
            <a:ext cx="2160270" cy="2700337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971550" y="4945106"/>
            <a:ext cx="720090" cy="3600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305752" y="1710665"/>
            <a:ext cx="2105978" cy="2740366"/>
          </a:xfrm>
          <a:custGeom>
            <a:avLst/>
            <a:gdLst>
              <a:gd name="connsiteX0" fmla="*/ 1205865 w 2411730"/>
              <a:gd name="connsiteY0" fmla="*/ 0 h 2740366"/>
              <a:gd name="connsiteX1" fmla="*/ 2411730 w 2411730"/>
              <a:gd name="connsiteY1" fmla="*/ 1206000 h 2740366"/>
              <a:gd name="connsiteX2" fmla="*/ 2136369 w 2411730"/>
              <a:gd name="connsiteY2" fmla="*/ 1973128 h 2740366"/>
              <a:gd name="connsiteX3" fmla="*/ 2105978 w 2411730"/>
              <a:gd name="connsiteY3" fmla="*/ 2006570 h 2740366"/>
              <a:gd name="connsiteX4" fmla="*/ 2105978 w 2411730"/>
              <a:gd name="connsiteY4" fmla="*/ 2570024 h 2740366"/>
              <a:gd name="connsiteX5" fmla="*/ 1935636 w 2411730"/>
              <a:gd name="connsiteY5" fmla="*/ 2740366 h 2740366"/>
              <a:gd name="connsiteX6" fmla="*/ 476095 w 2411730"/>
              <a:gd name="connsiteY6" fmla="*/ 2740366 h 2740366"/>
              <a:gd name="connsiteX7" fmla="*/ 305753 w 2411730"/>
              <a:gd name="connsiteY7" fmla="*/ 2570024 h 2740366"/>
              <a:gd name="connsiteX8" fmla="*/ 305753 w 2411730"/>
              <a:gd name="connsiteY8" fmla="*/ 2006571 h 2740366"/>
              <a:gd name="connsiteX9" fmla="*/ 275361 w 2411730"/>
              <a:gd name="connsiteY9" fmla="*/ 1973128 h 2740366"/>
              <a:gd name="connsiteX10" fmla="*/ 0 w 2411730"/>
              <a:gd name="connsiteY10" fmla="*/ 1206000 h 2740366"/>
              <a:gd name="connsiteX11" fmla="*/ 1205865 w 2411730"/>
              <a:gd name="connsiteY11" fmla="*/ 0 h 274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11730" h="2740366">
                <a:moveTo>
                  <a:pt x="1205865" y="0"/>
                </a:moveTo>
                <a:cubicBezTo>
                  <a:pt x="1871846" y="0"/>
                  <a:pt x="2411730" y="539945"/>
                  <a:pt x="2411730" y="1206000"/>
                </a:cubicBezTo>
                <a:cubicBezTo>
                  <a:pt x="2411730" y="1497399"/>
                  <a:pt x="2308393" y="1764660"/>
                  <a:pt x="2136369" y="1973128"/>
                </a:cubicBezTo>
                <a:lnTo>
                  <a:pt x="2105978" y="2006570"/>
                </a:lnTo>
                <a:lnTo>
                  <a:pt x="2105978" y="2570024"/>
                </a:lnTo>
                <a:cubicBezTo>
                  <a:pt x="2105978" y="2664101"/>
                  <a:pt x="2029713" y="2740366"/>
                  <a:pt x="1935636" y="2740366"/>
                </a:cubicBezTo>
                <a:lnTo>
                  <a:pt x="476095" y="2740366"/>
                </a:lnTo>
                <a:cubicBezTo>
                  <a:pt x="382018" y="2740366"/>
                  <a:pt x="305753" y="2664101"/>
                  <a:pt x="305753" y="2570024"/>
                </a:cubicBezTo>
                <a:lnTo>
                  <a:pt x="305753" y="2006571"/>
                </a:lnTo>
                <a:lnTo>
                  <a:pt x="275361" y="1973128"/>
                </a:lnTo>
                <a:cubicBezTo>
                  <a:pt x="103337" y="1764660"/>
                  <a:pt x="0" y="1497399"/>
                  <a:pt x="0" y="1206000"/>
                </a:cubicBezTo>
                <a:cubicBezTo>
                  <a:pt x="0" y="539945"/>
                  <a:pt x="539884" y="0"/>
                  <a:pt x="120586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51460" y="188595"/>
            <a:ext cx="2160270" cy="2160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611505" y="1840411"/>
            <a:ext cx="1440180" cy="720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2771775" y="188595"/>
            <a:ext cx="2160270" cy="2371906"/>
          </a:xfrm>
          <a:custGeom>
            <a:avLst/>
            <a:gdLst>
              <a:gd name="connsiteX0" fmla="*/ 1080135 w 2160270"/>
              <a:gd name="connsiteY0" fmla="*/ 0 h 2371906"/>
              <a:gd name="connsiteX1" fmla="*/ 2160270 w 2160270"/>
              <a:gd name="connsiteY1" fmla="*/ 1080135 h 2371906"/>
              <a:gd name="connsiteX2" fmla="*/ 1843906 w 2160270"/>
              <a:gd name="connsiteY2" fmla="*/ 1843906 h 2371906"/>
              <a:gd name="connsiteX3" fmla="*/ 1800225 w 2160270"/>
              <a:gd name="connsiteY3" fmla="*/ 1879946 h 2371906"/>
              <a:gd name="connsiteX4" fmla="*/ 1800225 w 2160270"/>
              <a:gd name="connsiteY4" fmla="*/ 2251889 h 2371906"/>
              <a:gd name="connsiteX5" fmla="*/ 1680208 w 2160270"/>
              <a:gd name="connsiteY5" fmla="*/ 2371906 h 2371906"/>
              <a:gd name="connsiteX6" fmla="*/ 480062 w 2160270"/>
              <a:gd name="connsiteY6" fmla="*/ 2371906 h 2371906"/>
              <a:gd name="connsiteX7" fmla="*/ 360045 w 2160270"/>
              <a:gd name="connsiteY7" fmla="*/ 2251889 h 2371906"/>
              <a:gd name="connsiteX8" fmla="*/ 360045 w 2160270"/>
              <a:gd name="connsiteY8" fmla="*/ 1879946 h 2371906"/>
              <a:gd name="connsiteX9" fmla="*/ 316364 w 2160270"/>
              <a:gd name="connsiteY9" fmla="*/ 1843906 h 2371906"/>
              <a:gd name="connsiteX10" fmla="*/ 0 w 2160270"/>
              <a:gd name="connsiteY10" fmla="*/ 1080135 h 2371906"/>
              <a:gd name="connsiteX11" fmla="*/ 1080135 w 2160270"/>
              <a:gd name="connsiteY11" fmla="*/ 0 h 237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371906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251889"/>
                </a:lnTo>
                <a:cubicBezTo>
                  <a:pt x="1800225" y="2318173"/>
                  <a:pt x="1746492" y="2371906"/>
                  <a:pt x="1680208" y="2371906"/>
                </a:cubicBezTo>
                <a:lnTo>
                  <a:pt x="480062" y="2371906"/>
                </a:lnTo>
                <a:cubicBezTo>
                  <a:pt x="413778" y="2371906"/>
                  <a:pt x="360045" y="2318173"/>
                  <a:pt x="360045" y="2251889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5652135" y="188595"/>
            <a:ext cx="2160270" cy="2371906"/>
          </a:xfrm>
          <a:custGeom>
            <a:avLst/>
            <a:gdLst>
              <a:gd name="connsiteX0" fmla="*/ 360045 w 2160270"/>
              <a:gd name="connsiteY0" fmla="*/ 1879946 h 2371906"/>
              <a:gd name="connsiteX1" fmla="*/ 476222 w 2160270"/>
              <a:gd name="connsiteY1" fmla="*/ 1975800 h 2371906"/>
              <a:gd name="connsiteX2" fmla="*/ 1080135 w 2160270"/>
              <a:gd name="connsiteY2" fmla="*/ 2160270 h 2371906"/>
              <a:gd name="connsiteX3" fmla="*/ 1684049 w 2160270"/>
              <a:gd name="connsiteY3" fmla="*/ 1975800 h 2371906"/>
              <a:gd name="connsiteX4" fmla="*/ 1800225 w 2160270"/>
              <a:gd name="connsiteY4" fmla="*/ 1879946 h 2371906"/>
              <a:gd name="connsiteX5" fmla="*/ 1800225 w 2160270"/>
              <a:gd name="connsiteY5" fmla="*/ 2251889 h 2371906"/>
              <a:gd name="connsiteX6" fmla="*/ 1680208 w 2160270"/>
              <a:gd name="connsiteY6" fmla="*/ 2371906 h 2371906"/>
              <a:gd name="connsiteX7" fmla="*/ 480062 w 2160270"/>
              <a:gd name="connsiteY7" fmla="*/ 2371906 h 2371906"/>
              <a:gd name="connsiteX8" fmla="*/ 360045 w 2160270"/>
              <a:gd name="connsiteY8" fmla="*/ 2251889 h 2371906"/>
              <a:gd name="connsiteX9" fmla="*/ 1080135 w 2160270"/>
              <a:gd name="connsiteY9" fmla="*/ 0 h 2371906"/>
              <a:gd name="connsiteX10" fmla="*/ 2160270 w 2160270"/>
              <a:gd name="connsiteY10" fmla="*/ 1080135 h 2371906"/>
              <a:gd name="connsiteX11" fmla="*/ 1843906 w 2160270"/>
              <a:gd name="connsiteY11" fmla="*/ 1843906 h 2371906"/>
              <a:gd name="connsiteX12" fmla="*/ 1800225 w 2160270"/>
              <a:gd name="connsiteY12" fmla="*/ 1879946 h 2371906"/>
              <a:gd name="connsiteX13" fmla="*/ 1800225 w 2160270"/>
              <a:gd name="connsiteY13" fmla="*/ 1771833 h 2371906"/>
              <a:gd name="connsiteX14" fmla="*/ 1680208 w 2160270"/>
              <a:gd name="connsiteY14" fmla="*/ 1651816 h 2371906"/>
              <a:gd name="connsiteX15" fmla="*/ 480062 w 2160270"/>
              <a:gd name="connsiteY15" fmla="*/ 1651816 h 2371906"/>
              <a:gd name="connsiteX16" fmla="*/ 360045 w 2160270"/>
              <a:gd name="connsiteY16" fmla="*/ 1771833 h 2371906"/>
              <a:gd name="connsiteX17" fmla="*/ 360045 w 2160270"/>
              <a:gd name="connsiteY17" fmla="*/ 1879946 h 2371906"/>
              <a:gd name="connsiteX18" fmla="*/ 316364 w 2160270"/>
              <a:gd name="connsiteY18" fmla="*/ 1843906 h 2371906"/>
              <a:gd name="connsiteX19" fmla="*/ 0 w 2160270"/>
              <a:gd name="connsiteY19" fmla="*/ 1080135 h 2371906"/>
              <a:gd name="connsiteX20" fmla="*/ 1080135 w 2160270"/>
              <a:gd name="connsiteY20" fmla="*/ 0 h 237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60270" h="2371906">
                <a:moveTo>
                  <a:pt x="360045" y="1879946"/>
                </a:moveTo>
                <a:lnTo>
                  <a:pt x="476222" y="1975800"/>
                </a:lnTo>
                <a:cubicBezTo>
                  <a:pt x="648612" y="2092265"/>
                  <a:pt x="856432" y="2160270"/>
                  <a:pt x="1080135" y="2160270"/>
                </a:cubicBezTo>
                <a:cubicBezTo>
                  <a:pt x="1303839" y="2160270"/>
                  <a:pt x="1511658" y="2092265"/>
                  <a:pt x="1684049" y="1975800"/>
                </a:cubicBezTo>
                <a:lnTo>
                  <a:pt x="1800225" y="1879946"/>
                </a:lnTo>
                <a:lnTo>
                  <a:pt x="1800225" y="2251889"/>
                </a:lnTo>
                <a:cubicBezTo>
                  <a:pt x="1800225" y="2318173"/>
                  <a:pt x="1746492" y="2371906"/>
                  <a:pt x="1680208" y="2371906"/>
                </a:cubicBezTo>
                <a:lnTo>
                  <a:pt x="480062" y="2371906"/>
                </a:lnTo>
                <a:cubicBezTo>
                  <a:pt x="413778" y="2371906"/>
                  <a:pt x="360045" y="2318173"/>
                  <a:pt x="360045" y="2251889"/>
                </a:cubicBezTo>
                <a:close/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1771833"/>
                </a:lnTo>
                <a:cubicBezTo>
                  <a:pt x="1800225" y="1705549"/>
                  <a:pt x="1746492" y="1651816"/>
                  <a:pt x="1680208" y="1651816"/>
                </a:cubicBezTo>
                <a:lnTo>
                  <a:pt x="480062" y="1651816"/>
                </a:lnTo>
                <a:cubicBezTo>
                  <a:pt x="413778" y="1651816"/>
                  <a:pt x="360045" y="1705549"/>
                  <a:pt x="360045" y="1771833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611505" y="5440861"/>
            <a:ext cx="1440180" cy="508454"/>
          </a:xfrm>
          <a:custGeom>
            <a:avLst/>
            <a:gdLst>
              <a:gd name="connsiteX0" fmla="*/ 120017 w 1440180"/>
              <a:gd name="connsiteY0" fmla="*/ 0 h 508454"/>
              <a:gd name="connsiteX1" fmla="*/ 1320163 w 1440180"/>
              <a:gd name="connsiteY1" fmla="*/ 0 h 508454"/>
              <a:gd name="connsiteX2" fmla="*/ 1440180 w 1440180"/>
              <a:gd name="connsiteY2" fmla="*/ 120017 h 508454"/>
              <a:gd name="connsiteX3" fmla="*/ 1440180 w 1440180"/>
              <a:gd name="connsiteY3" fmla="*/ 231790 h 508454"/>
              <a:gd name="connsiteX4" fmla="*/ 1407156 w 1440180"/>
              <a:gd name="connsiteY4" fmla="*/ 261804 h 508454"/>
              <a:gd name="connsiteX5" fmla="*/ 720090 w 1440180"/>
              <a:gd name="connsiteY5" fmla="*/ 508454 h 508454"/>
              <a:gd name="connsiteX6" fmla="*/ 33024 w 1440180"/>
              <a:gd name="connsiteY6" fmla="*/ 261804 h 508454"/>
              <a:gd name="connsiteX7" fmla="*/ 0 w 1440180"/>
              <a:gd name="connsiteY7" fmla="*/ 231790 h 508454"/>
              <a:gd name="connsiteX8" fmla="*/ 0 w 1440180"/>
              <a:gd name="connsiteY8" fmla="*/ 120017 h 508454"/>
              <a:gd name="connsiteX9" fmla="*/ 120017 w 1440180"/>
              <a:gd name="connsiteY9" fmla="*/ 0 h 5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180" h="508454">
                <a:moveTo>
                  <a:pt x="120017" y="0"/>
                </a:moveTo>
                <a:lnTo>
                  <a:pt x="1320163" y="0"/>
                </a:lnTo>
                <a:cubicBezTo>
                  <a:pt x="1386447" y="0"/>
                  <a:pt x="1440180" y="53733"/>
                  <a:pt x="1440180" y="120017"/>
                </a:cubicBezTo>
                <a:lnTo>
                  <a:pt x="1440180" y="231790"/>
                </a:lnTo>
                <a:lnTo>
                  <a:pt x="1407156" y="261804"/>
                </a:lnTo>
                <a:cubicBezTo>
                  <a:pt x="1220445" y="415892"/>
                  <a:pt x="981077" y="508454"/>
                  <a:pt x="720090" y="508454"/>
                </a:cubicBezTo>
                <a:cubicBezTo>
                  <a:pt x="459103" y="508454"/>
                  <a:pt x="219735" y="415892"/>
                  <a:pt x="33024" y="261804"/>
                </a:cubicBezTo>
                <a:lnTo>
                  <a:pt x="0" y="231790"/>
                </a:lnTo>
                <a:lnTo>
                  <a:pt x="0" y="120017"/>
                </a:lnTo>
                <a:cubicBezTo>
                  <a:pt x="0" y="53733"/>
                  <a:pt x="53733" y="0"/>
                  <a:pt x="120017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251460" y="3789045"/>
            <a:ext cx="2160270" cy="1883606"/>
          </a:xfrm>
          <a:custGeom>
            <a:avLst/>
            <a:gdLst>
              <a:gd name="connsiteX0" fmla="*/ 1080135 w 2160270"/>
              <a:gd name="connsiteY0" fmla="*/ 0 h 1883606"/>
              <a:gd name="connsiteX1" fmla="*/ 2160270 w 2160270"/>
              <a:gd name="connsiteY1" fmla="*/ 1080135 h 1883606"/>
              <a:gd name="connsiteX2" fmla="*/ 1843906 w 2160270"/>
              <a:gd name="connsiteY2" fmla="*/ 1843906 h 1883606"/>
              <a:gd name="connsiteX3" fmla="*/ 1800225 w 2160270"/>
              <a:gd name="connsiteY3" fmla="*/ 1883606 h 1883606"/>
              <a:gd name="connsiteX4" fmla="*/ 1800225 w 2160270"/>
              <a:gd name="connsiteY4" fmla="*/ 1771833 h 1883606"/>
              <a:gd name="connsiteX5" fmla="*/ 1680208 w 2160270"/>
              <a:gd name="connsiteY5" fmla="*/ 1651816 h 1883606"/>
              <a:gd name="connsiteX6" fmla="*/ 480062 w 2160270"/>
              <a:gd name="connsiteY6" fmla="*/ 1651816 h 1883606"/>
              <a:gd name="connsiteX7" fmla="*/ 360045 w 2160270"/>
              <a:gd name="connsiteY7" fmla="*/ 1771833 h 1883606"/>
              <a:gd name="connsiteX8" fmla="*/ 360045 w 2160270"/>
              <a:gd name="connsiteY8" fmla="*/ 1883606 h 1883606"/>
              <a:gd name="connsiteX9" fmla="*/ 316364 w 2160270"/>
              <a:gd name="connsiteY9" fmla="*/ 1843906 h 1883606"/>
              <a:gd name="connsiteX10" fmla="*/ 0 w 2160270"/>
              <a:gd name="connsiteY10" fmla="*/ 1080135 h 1883606"/>
              <a:gd name="connsiteX11" fmla="*/ 1080135 w 2160270"/>
              <a:gd name="connsiteY11" fmla="*/ 0 h 188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1883606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83606"/>
                </a:lnTo>
                <a:lnTo>
                  <a:pt x="1800225" y="1771833"/>
                </a:lnTo>
                <a:cubicBezTo>
                  <a:pt x="1800225" y="1705549"/>
                  <a:pt x="1746492" y="1651816"/>
                  <a:pt x="1680208" y="1651816"/>
                </a:cubicBezTo>
                <a:lnTo>
                  <a:pt x="480062" y="1651816"/>
                </a:lnTo>
                <a:cubicBezTo>
                  <a:pt x="413778" y="1651816"/>
                  <a:pt x="360045" y="1705549"/>
                  <a:pt x="360045" y="1771833"/>
                </a:cubicBezTo>
                <a:lnTo>
                  <a:pt x="360045" y="188360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611505" y="5672651"/>
            <a:ext cx="1440180" cy="488300"/>
          </a:xfrm>
          <a:custGeom>
            <a:avLst/>
            <a:gdLst>
              <a:gd name="connsiteX0" fmla="*/ 0 w 1440180"/>
              <a:gd name="connsiteY0" fmla="*/ 0 h 488300"/>
              <a:gd name="connsiteX1" fmla="*/ 33024 w 1440180"/>
              <a:gd name="connsiteY1" fmla="*/ 30014 h 488300"/>
              <a:gd name="connsiteX2" fmla="*/ 720090 w 1440180"/>
              <a:gd name="connsiteY2" fmla="*/ 276664 h 488300"/>
              <a:gd name="connsiteX3" fmla="*/ 1407156 w 1440180"/>
              <a:gd name="connsiteY3" fmla="*/ 30014 h 488300"/>
              <a:gd name="connsiteX4" fmla="*/ 1440180 w 1440180"/>
              <a:gd name="connsiteY4" fmla="*/ 0 h 488300"/>
              <a:gd name="connsiteX5" fmla="*/ 1440180 w 1440180"/>
              <a:gd name="connsiteY5" fmla="*/ 368283 h 488300"/>
              <a:gd name="connsiteX6" fmla="*/ 1320163 w 1440180"/>
              <a:gd name="connsiteY6" fmla="*/ 488300 h 488300"/>
              <a:gd name="connsiteX7" fmla="*/ 120017 w 1440180"/>
              <a:gd name="connsiteY7" fmla="*/ 488300 h 488300"/>
              <a:gd name="connsiteX8" fmla="*/ 0 w 1440180"/>
              <a:gd name="connsiteY8" fmla="*/ 368283 h 488300"/>
              <a:gd name="connsiteX9" fmla="*/ 0 w 1440180"/>
              <a:gd name="connsiteY9" fmla="*/ 0 h 48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180" h="488300">
                <a:moveTo>
                  <a:pt x="0" y="0"/>
                </a:moveTo>
                <a:lnTo>
                  <a:pt x="33024" y="30014"/>
                </a:lnTo>
                <a:cubicBezTo>
                  <a:pt x="219735" y="184102"/>
                  <a:pt x="459103" y="276664"/>
                  <a:pt x="720090" y="276664"/>
                </a:cubicBezTo>
                <a:cubicBezTo>
                  <a:pt x="981077" y="276664"/>
                  <a:pt x="1220445" y="184102"/>
                  <a:pt x="1407156" y="30014"/>
                </a:cubicBezTo>
                <a:lnTo>
                  <a:pt x="1440180" y="0"/>
                </a:lnTo>
                <a:lnTo>
                  <a:pt x="1440180" y="368283"/>
                </a:lnTo>
                <a:cubicBezTo>
                  <a:pt x="1440180" y="434567"/>
                  <a:pt x="1386447" y="488300"/>
                  <a:pt x="1320163" y="488300"/>
                </a:cubicBezTo>
                <a:lnTo>
                  <a:pt x="120017" y="488300"/>
                </a:lnTo>
                <a:cubicBezTo>
                  <a:pt x="53733" y="488300"/>
                  <a:pt x="0" y="434567"/>
                  <a:pt x="0" y="36828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3131820" y="5421539"/>
            <a:ext cx="1440180" cy="508454"/>
          </a:xfrm>
          <a:custGeom>
            <a:avLst/>
            <a:gdLst>
              <a:gd name="connsiteX0" fmla="*/ 120017 w 1440180"/>
              <a:gd name="connsiteY0" fmla="*/ 0 h 508454"/>
              <a:gd name="connsiteX1" fmla="*/ 1320163 w 1440180"/>
              <a:gd name="connsiteY1" fmla="*/ 0 h 508454"/>
              <a:gd name="connsiteX2" fmla="*/ 1440180 w 1440180"/>
              <a:gd name="connsiteY2" fmla="*/ 120017 h 508454"/>
              <a:gd name="connsiteX3" fmla="*/ 1440180 w 1440180"/>
              <a:gd name="connsiteY3" fmla="*/ 228130 h 508454"/>
              <a:gd name="connsiteX4" fmla="*/ 1324004 w 1440180"/>
              <a:gd name="connsiteY4" fmla="*/ 323984 h 508454"/>
              <a:gd name="connsiteX5" fmla="*/ 720090 w 1440180"/>
              <a:gd name="connsiteY5" fmla="*/ 508454 h 508454"/>
              <a:gd name="connsiteX6" fmla="*/ 116176 w 1440180"/>
              <a:gd name="connsiteY6" fmla="*/ 323984 h 508454"/>
              <a:gd name="connsiteX7" fmla="*/ 0 w 1440180"/>
              <a:gd name="connsiteY7" fmla="*/ 228130 h 508454"/>
              <a:gd name="connsiteX8" fmla="*/ 0 w 1440180"/>
              <a:gd name="connsiteY8" fmla="*/ 120017 h 508454"/>
              <a:gd name="connsiteX9" fmla="*/ 120017 w 1440180"/>
              <a:gd name="connsiteY9" fmla="*/ 0 h 5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180" h="508454">
                <a:moveTo>
                  <a:pt x="120017" y="0"/>
                </a:moveTo>
                <a:lnTo>
                  <a:pt x="1320163" y="0"/>
                </a:lnTo>
                <a:cubicBezTo>
                  <a:pt x="1386447" y="0"/>
                  <a:pt x="1440180" y="53733"/>
                  <a:pt x="1440180" y="120017"/>
                </a:cubicBezTo>
                <a:lnTo>
                  <a:pt x="1440180" y="228130"/>
                </a:lnTo>
                <a:lnTo>
                  <a:pt x="1324004" y="323984"/>
                </a:lnTo>
                <a:cubicBezTo>
                  <a:pt x="1151613" y="440449"/>
                  <a:pt x="943793" y="508454"/>
                  <a:pt x="720090" y="508454"/>
                </a:cubicBezTo>
                <a:cubicBezTo>
                  <a:pt x="496387" y="508454"/>
                  <a:pt x="288567" y="440449"/>
                  <a:pt x="116176" y="323984"/>
                </a:cubicBezTo>
                <a:lnTo>
                  <a:pt x="0" y="228130"/>
                </a:lnTo>
                <a:lnTo>
                  <a:pt x="0" y="120017"/>
                </a:lnTo>
                <a:cubicBezTo>
                  <a:pt x="0" y="53733"/>
                  <a:pt x="53733" y="0"/>
                  <a:pt x="120017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5652135" y="3798751"/>
            <a:ext cx="2160270" cy="1879946"/>
          </a:xfrm>
          <a:custGeom>
            <a:avLst/>
            <a:gdLst>
              <a:gd name="connsiteX0" fmla="*/ 1080135 w 2160270"/>
              <a:gd name="connsiteY0" fmla="*/ 0 h 1879946"/>
              <a:gd name="connsiteX1" fmla="*/ 2160270 w 2160270"/>
              <a:gd name="connsiteY1" fmla="*/ 1080135 h 1879946"/>
              <a:gd name="connsiteX2" fmla="*/ 1843906 w 2160270"/>
              <a:gd name="connsiteY2" fmla="*/ 1843906 h 1879946"/>
              <a:gd name="connsiteX3" fmla="*/ 1800225 w 2160270"/>
              <a:gd name="connsiteY3" fmla="*/ 1879946 h 1879946"/>
              <a:gd name="connsiteX4" fmla="*/ 1800225 w 2160270"/>
              <a:gd name="connsiteY4" fmla="*/ 1771833 h 1879946"/>
              <a:gd name="connsiteX5" fmla="*/ 1680208 w 2160270"/>
              <a:gd name="connsiteY5" fmla="*/ 1651816 h 1879946"/>
              <a:gd name="connsiteX6" fmla="*/ 480062 w 2160270"/>
              <a:gd name="connsiteY6" fmla="*/ 1651816 h 1879946"/>
              <a:gd name="connsiteX7" fmla="*/ 360045 w 2160270"/>
              <a:gd name="connsiteY7" fmla="*/ 1771833 h 1879946"/>
              <a:gd name="connsiteX8" fmla="*/ 360045 w 2160270"/>
              <a:gd name="connsiteY8" fmla="*/ 1879946 h 1879946"/>
              <a:gd name="connsiteX9" fmla="*/ 316365 w 2160270"/>
              <a:gd name="connsiteY9" fmla="*/ 1843906 h 1879946"/>
              <a:gd name="connsiteX10" fmla="*/ 0 w 2160270"/>
              <a:gd name="connsiteY10" fmla="*/ 1080135 h 1879946"/>
              <a:gd name="connsiteX11" fmla="*/ 1080135 w 2160270"/>
              <a:gd name="connsiteY11" fmla="*/ 0 h 1879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1879946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1771833"/>
                </a:lnTo>
                <a:cubicBezTo>
                  <a:pt x="1800225" y="1705549"/>
                  <a:pt x="1746492" y="1651816"/>
                  <a:pt x="1680208" y="1651816"/>
                </a:cubicBezTo>
                <a:lnTo>
                  <a:pt x="480062" y="1651816"/>
                </a:lnTo>
                <a:cubicBezTo>
                  <a:pt x="413778" y="1651816"/>
                  <a:pt x="360045" y="1705549"/>
                  <a:pt x="360045" y="1771833"/>
                </a:cubicBezTo>
                <a:lnTo>
                  <a:pt x="360045" y="1879946"/>
                </a:lnTo>
                <a:lnTo>
                  <a:pt x="316365" y="1843906"/>
                </a:lnTo>
                <a:cubicBezTo>
                  <a:pt x="120899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131820" y="2708910"/>
            <a:ext cx="14401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UNION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11505" y="2718163"/>
            <a:ext cx="144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NORMAL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012180" y="2718163"/>
            <a:ext cx="14401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COMBINER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31482" y="6234837"/>
            <a:ext cx="18002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FRAGMENTER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936603" y="6170657"/>
            <a:ext cx="18002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INTERSECTION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832157" y="6056543"/>
            <a:ext cx="18002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SOUSTRACTION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0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MPOULE_1_ALLUME"/>
          <p:cNvSpPr/>
          <p:nvPr/>
        </p:nvSpPr>
        <p:spPr>
          <a:xfrm>
            <a:off x="4022407" y="1019086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LOT_1_MI"/>
          <p:cNvSpPr/>
          <p:nvPr/>
        </p:nvSpPr>
        <p:spPr>
          <a:xfrm>
            <a:off x="4287678" y="2359462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ULOT_1_BAS"/>
          <p:cNvSpPr/>
          <p:nvPr/>
        </p:nvSpPr>
        <p:spPr>
          <a:xfrm>
            <a:off x="4377690" y="2561626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MPOULE_1_ETEINTE"/>
          <p:cNvSpPr/>
          <p:nvPr/>
        </p:nvSpPr>
        <p:spPr>
          <a:xfrm>
            <a:off x="4031932" y="1019085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AMPOULE_2_ALLUME"/>
          <p:cNvSpPr/>
          <p:nvPr/>
        </p:nvSpPr>
        <p:spPr>
          <a:xfrm rot="5400000">
            <a:off x="5727173" y="2764111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CULOT_2_MI"/>
          <p:cNvSpPr/>
          <p:nvPr/>
        </p:nvSpPr>
        <p:spPr>
          <a:xfrm rot="5400000">
            <a:off x="5243665" y="3340347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AMPOULE_2_ETEINTE"/>
          <p:cNvSpPr/>
          <p:nvPr/>
        </p:nvSpPr>
        <p:spPr>
          <a:xfrm rot="5400000">
            <a:off x="5736698" y="2764110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AMPOULE_3_ALLUME"/>
          <p:cNvSpPr/>
          <p:nvPr/>
        </p:nvSpPr>
        <p:spPr>
          <a:xfrm rot="10800000">
            <a:off x="4008119" y="4452543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CULOT_3_MI"/>
          <p:cNvSpPr/>
          <p:nvPr/>
        </p:nvSpPr>
        <p:spPr>
          <a:xfrm rot="10800000">
            <a:off x="4287677" y="4281010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CULOT_3_BAS"/>
          <p:cNvSpPr/>
          <p:nvPr/>
        </p:nvSpPr>
        <p:spPr>
          <a:xfrm rot="10800000">
            <a:off x="4377687" y="4108245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AMPOULE_3_ETEINTE"/>
          <p:cNvSpPr/>
          <p:nvPr/>
        </p:nvSpPr>
        <p:spPr>
          <a:xfrm rot="10800000">
            <a:off x="4017644" y="4452542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CULOT_2_BAS"/>
          <p:cNvSpPr/>
          <p:nvPr/>
        </p:nvSpPr>
        <p:spPr>
          <a:xfrm rot="5400000">
            <a:off x="5156372" y="3340348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AMPOULE_4_ALLUME"/>
          <p:cNvSpPr/>
          <p:nvPr/>
        </p:nvSpPr>
        <p:spPr>
          <a:xfrm rot="16200000">
            <a:off x="2313365" y="2795938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CULOT_4_MI"/>
          <p:cNvSpPr/>
          <p:nvPr/>
        </p:nvSpPr>
        <p:spPr>
          <a:xfrm rot="16200000">
            <a:off x="3359210" y="3363558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CULOT_4_BAS"/>
          <p:cNvSpPr/>
          <p:nvPr/>
        </p:nvSpPr>
        <p:spPr>
          <a:xfrm rot="16200000">
            <a:off x="3626526" y="3340348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AMPOULE_4_ETEINTE"/>
          <p:cNvSpPr/>
          <p:nvPr/>
        </p:nvSpPr>
        <p:spPr>
          <a:xfrm rot="16200000">
            <a:off x="2322890" y="2795937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IDEE_1"/>
          <p:cNvSpPr txBox="1"/>
          <p:nvPr/>
        </p:nvSpPr>
        <p:spPr>
          <a:xfrm>
            <a:off x="4727044" y="557927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1</a:t>
            </a:r>
            <a:endParaRPr lang="fr-FR" b="1" dirty="0"/>
          </a:p>
        </p:txBody>
      </p:sp>
      <p:sp>
        <p:nvSpPr>
          <p:cNvPr id="69" name="IDEE_2"/>
          <p:cNvSpPr txBox="1"/>
          <p:nvPr/>
        </p:nvSpPr>
        <p:spPr>
          <a:xfrm>
            <a:off x="6732270" y="2503430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2</a:t>
            </a:r>
            <a:endParaRPr lang="fr-FR" b="1" dirty="0"/>
          </a:p>
        </p:txBody>
      </p:sp>
      <p:sp>
        <p:nvSpPr>
          <p:cNvPr id="70" name="IDEE_3"/>
          <p:cNvSpPr txBox="1"/>
          <p:nvPr/>
        </p:nvSpPr>
        <p:spPr>
          <a:xfrm>
            <a:off x="5253648" y="5229225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3</a:t>
            </a:r>
            <a:endParaRPr lang="fr-FR" b="1" dirty="0"/>
          </a:p>
        </p:txBody>
      </p:sp>
      <p:sp>
        <p:nvSpPr>
          <p:cNvPr id="71" name="IDEE_4"/>
          <p:cNvSpPr txBox="1"/>
          <p:nvPr/>
        </p:nvSpPr>
        <p:spPr>
          <a:xfrm>
            <a:off x="1331595" y="2458671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4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1420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40" grpId="0" animBg="1"/>
      <p:bldP spid="40" grpId="1" animBg="1"/>
      <p:bldP spid="51" grpId="0" animBg="1"/>
      <p:bldP spid="51" grpId="1" animBg="1"/>
      <p:bldP spid="52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7" grpId="0" animBg="1"/>
      <p:bldP spid="58" grpId="0" animBg="1"/>
      <p:bldP spid="58" grpId="1" animBg="1"/>
      <p:bldP spid="63" grpId="0" animBg="1"/>
      <p:bldP spid="64" grpId="0" animBg="1"/>
      <p:bldP spid="64" grpId="1" animBg="1"/>
      <p:bldP spid="65" grpId="0" animBg="1"/>
      <p:bldP spid="66" grpId="0" animBg="1"/>
      <p:bldP spid="67" grpId="0" animBg="1"/>
      <p:bldP spid="67" grpId="1" animBg="1"/>
      <p:bldP spid="16" grpId="0" animBg="1"/>
      <p:bldP spid="69" grpId="0" animBg="1"/>
      <p:bldP spid="70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183164" y="1504906"/>
            <a:ext cx="4176000" cy="4176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-14514" y="2786743"/>
            <a:ext cx="9158514" cy="4078514"/>
          </a:xfrm>
          <a:custGeom>
            <a:avLst/>
            <a:gdLst>
              <a:gd name="connsiteX0" fmla="*/ 9144000 w 9158514"/>
              <a:gd name="connsiteY0" fmla="*/ 0 h 4078514"/>
              <a:gd name="connsiteX1" fmla="*/ 9158514 w 9158514"/>
              <a:gd name="connsiteY1" fmla="*/ 4064000 h 4078514"/>
              <a:gd name="connsiteX2" fmla="*/ 0 w 9158514"/>
              <a:gd name="connsiteY2" fmla="*/ 4078514 h 4078514"/>
              <a:gd name="connsiteX3" fmla="*/ 9144000 w 9158514"/>
              <a:gd name="connsiteY3" fmla="*/ 0 h 4078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8514" h="4078514">
                <a:moveTo>
                  <a:pt x="9144000" y="0"/>
                </a:moveTo>
                <a:lnTo>
                  <a:pt x="9158514" y="4064000"/>
                </a:lnTo>
                <a:lnTo>
                  <a:pt x="0" y="4078514"/>
                </a:lnTo>
                <a:lnTo>
                  <a:pt x="91440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MPOULE_1_ALLUME"/>
          <p:cNvSpPr/>
          <p:nvPr/>
        </p:nvSpPr>
        <p:spPr>
          <a:xfrm>
            <a:off x="1761271" y="1501683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ULOT_1_MI"/>
          <p:cNvSpPr/>
          <p:nvPr/>
        </p:nvSpPr>
        <p:spPr>
          <a:xfrm>
            <a:off x="2026542" y="2842059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ULOT_1_BAS"/>
          <p:cNvSpPr/>
          <p:nvPr/>
        </p:nvSpPr>
        <p:spPr>
          <a:xfrm>
            <a:off x="2116554" y="3044223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MPOULE_1_ETEINTE"/>
          <p:cNvSpPr/>
          <p:nvPr/>
        </p:nvSpPr>
        <p:spPr>
          <a:xfrm>
            <a:off x="1770796" y="1501682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MPOULE_2_ALLUME"/>
          <p:cNvSpPr/>
          <p:nvPr/>
        </p:nvSpPr>
        <p:spPr>
          <a:xfrm rot="5400000">
            <a:off x="3154207" y="2957501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ULOT_2_MI"/>
          <p:cNvSpPr/>
          <p:nvPr/>
        </p:nvSpPr>
        <p:spPr>
          <a:xfrm rot="5400000">
            <a:off x="2670699" y="3533737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MPOULE_2_ETEINTE"/>
          <p:cNvSpPr/>
          <p:nvPr/>
        </p:nvSpPr>
        <p:spPr>
          <a:xfrm rot="5400000">
            <a:off x="3163732" y="2957500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MPOULE_3_ALLUME"/>
          <p:cNvSpPr/>
          <p:nvPr/>
        </p:nvSpPr>
        <p:spPr>
          <a:xfrm rot="10800000">
            <a:off x="1762421" y="4316401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LOT_3_MI"/>
          <p:cNvSpPr/>
          <p:nvPr/>
        </p:nvSpPr>
        <p:spPr>
          <a:xfrm rot="10800000">
            <a:off x="2032454" y="4128165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LOT_3_BAS"/>
          <p:cNvSpPr/>
          <p:nvPr/>
        </p:nvSpPr>
        <p:spPr>
          <a:xfrm rot="10800000">
            <a:off x="2122464" y="3955400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MPOULE_3_ETEINTE"/>
          <p:cNvSpPr/>
          <p:nvPr/>
        </p:nvSpPr>
        <p:spPr>
          <a:xfrm rot="10800000">
            <a:off x="1762421" y="4299697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CULOT_2_BAS"/>
          <p:cNvSpPr/>
          <p:nvPr/>
        </p:nvSpPr>
        <p:spPr>
          <a:xfrm rot="5400000">
            <a:off x="2583406" y="3533738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MPOULE_4_ALLUME"/>
          <p:cNvSpPr/>
          <p:nvPr/>
        </p:nvSpPr>
        <p:spPr>
          <a:xfrm rot="16200000">
            <a:off x="356740" y="2959844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CULOT_4_MI"/>
          <p:cNvSpPr/>
          <p:nvPr/>
        </p:nvSpPr>
        <p:spPr>
          <a:xfrm rot="16200000">
            <a:off x="1402585" y="3527464"/>
            <a:ext cx="540068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CULOT_4_BAS"/>
          <p:cNvSpPr/>
          <p:nvPr/>
        </p:nvSpPr>
        <p:spPr>
          <a:xfrm rot="16200000">
            <a:off x="1669901" y="3504254"/>
            <a:ext cx="360045" cy="177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MPOULE_4_ETEINTE"/>
          <p:cNvSpPr/>
          <p:nvPr/>
        </p:nvSpPr>
        <p:spPr>
          <a:xfrm rot="16200000">
            <a:off x="366265" y="2959843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IDEE_1"/>
          <p:cNvSpPr txBox="1"/>
          <p:nvPr/>
        </p:nvSpPr>
        <p:spPr>
          <a:xfrm>
            <a:off x="2982306" y="2023930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1</a:t>
            </a:r>
            <a:endParaRPr lang="fr-FR" b="1" dirty="0"/>
          </a:p>
        </p:txBody>
      </p:sp>
      <p:sp>
        <p:nvSpPr>
          <p:cNvPr id="21" name="IDEE_2"/>
          <p:cNvSpPr txBox="1"/>
          <p:nvPr/>
        </p:nvSpPr>
        <p:spPr>
          <a:xfrm>
            <a:off x="3027207" y="2646795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2</a:t>
            </a:r>
            <a:endParaRPr lang="fr-FR" b="1" dirty="0"/>
          </a:p>
        </p:txBody>
      </p:sp>
      <p:sp>
        <p:nvSpPr>
          <p:cNvPr id="22" name="IDEE_3"/>
          <p:cNvSpPr txBox="1"/>
          <p:nvPr/>
        </p:nvSpPr>
        <p:spPr>
          <a:xfrm>
            <a:off x="845595" y="4562263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3</a:t>
            </a:r>
            <a:endParaRPr lang="fr-FR" b="1" dirty="0"/>
          </a:p>
        </p:txBody>
      </p:sp>
      <p:sp>
        <p:nvSpPr>
          <p:cNvPr id="23" name="IDEE_4"/>
          <p:cNvSpPr txBox="1"/>
          <p:nvPr/>
        </p:nvSpPr>
        <p:spPr>
          <a:xfrm>
            <a:off x="585266" y="2613961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4</a:t>
            </a:r>
            <a:endParaRPr lang="fr-FR" b="1" dirty="0"/>
          </a:p>
        </p:txBody>
      </p:sp>
      <p:sp>
        <p:nvSpPr>
          <p:cNvPr id="24" name="Rectangle 23"/>
          <p:cNvSpPr/>
          <p:nvPr/>
        </p:nvSpPr>
        <p:spPr>
          <a:xfrm>
            <a:off x="1943788" y="3224289"/>
            <a:ext cx="720090" cy="72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60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0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6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8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4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0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"/>
                            </p:stCondLst>
                            <p:childTnLst>
                              <p:par>
                                <p:cTn id="3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"/>
                            </p:stCondLst>
                            <p:childTnLst>
                              <p:par>
                                <p:cTn id="3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00"/>
                            </p:stCondLst>
                            <p:childTnLst>
                              <p:par>
                                <p:cTn id="3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000"/>
                            </p:stCondLst>
                            <p:childTnLst>
                              <p:par>
                                <p:cTn id="37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500"/>
                            </p:stCondLst>
                            <p:childTnLst>
                              <p:par>
                                <p:cTn id="3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01458 -0.66111 " pathEditMode="relative" ptsTypes="AA">
                                      <p:cBhvr>
                                        <p:cTn id="4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1" animBg="1"/>
      <p:bldP spid="25" grpId="2" animBg="1"/>
      <p:bldP spid="3" grpId="0" animBg="1"/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2" animBg="1"/>
      <p:bldP spid="22" grpId="3" animBg="1"/>
      <p:bldP spid="23" grpId="0" animBg="1"/>
      <p:bldP spid="23" grpId="2" animBg="1"/>
      <p:bldP spid="23" grpId="3" animBg="1"/>
      <p:bldP spid="24" grpId="1" animBg="1"/>
      <p:bldP spid="2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MPOULE_1_ALLUME"/>
          <p:cNvSpPr/>
          <p:nvPr/>
        </p:nvSpPr>
        <p:spPr>
          <a:xfrm>
            <a:off x="4022407" y="1019086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ULOT_1_MI"/>
          <p:cNvSpPr/>
          <p:nvPr/>
        </p:nvSpPr>
        <p:spPr>
          <a:xfrm>
            <a:off x="4299585" y="2384792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MPOULE_1_ETEINTE"/>
          <p:cNvSpPr/>
          <p:nvPr/>
        </p:nvSpPr>
        <p:spPr>
          <a:xfrm>
            <a:off x="4031932" y="1019085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IDEE_1"/>
          <p:cNvSpPr txBox="1"/>
          <p:nvPr/>
        </p:nvSpPr>
        <p:spPr>
          <a:xfrm>
            <a:off x="4727044" y="557927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1</a:t>
            </a:r>
            <a:endParaRPr lang="fr-FR" b="1" dirty="0"/>
          </a:p>
        </p:txBody>
      </p:sp>
      <p:sp>
        <p:nvSpPr>
          <p:cNvPr id="8" name="CULOT_1_MI"/>
          <p:cNvSpPr/>
          <p:nvPr/>
        </p:nvSpPr>
        <p:spPr>
          <a:xfrm>
            <a:off x="4299584" y="2632710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ULOT_1_MI"/>
          <p:cNvSpPr/>
          <p:nvPr/>
        </p:nvSpPr>
        <p:spPr>
          <a:xfrm>
            <a:off x="4304346" y="2512728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LOT_1_MI"/>
          <p:cNvSpPr/>
          <p:nvPr/>
        </p:nvSpPr>
        <p:spPr>
          <a:xfrm>
            <a:off x="4392930" y="2764155"/>
            <a:ext cx="360045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MPOULE_1_ALLUME"/>
          <p:cNvSpPr/>
          <p:nvPr/>
        </p:nvSpPr>
        <p:spPr>
          <a:xfrm>
            <a:off x="5642610" y="2512729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LOT_1_MI"/>
          <p:cNvSpPr/>
          <p:nvPr/>
        </p:nvSpPr>
        <p:spPr>
          <a:xfrm>
            <a:off x="5919788" y="3878435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MPOULE_1_ETEINTE"/>
          <p:cNvSpPr/>
          <p:nvPr/>
        </p:nvSpPr>
        <p:spPr>
          <a:xfrm>
            <a:off x="5652135" y="2512728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IDEE_1"/>
          <p:cNvSpPr txBox="1"/>
          <p:nvPr/>
        </p:nvSpPr>
        <p:spPr>
          <a:xfrm>
            <a:off x="6347247" y="2051570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</a:t>
            </a:r>
            <a:r>
              <a:rPr lang="fr-FR" b="1" dirty="0" smtClean="0"/>
              <a:t>2</a:t>
            </a:r>
            <a:endParaRPr lang="fr-FR" b="1" dirty="0"/>
          </a:p>
        </p:txBody>
      </p:sp>
      <p:sp>
        <p:nvSpPr>
          <p:cNvPr id="15" name="CULOT_1_MI"/>
          <p:cNvSpPr/>
          <p:nvPr/>
        </p:nvSpPr>
        <p:spPr>
          <a:xfrm>
            <a:off x="5919787" y="4126353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CULOT_1_MI"/>
          <p:cNvSpPr/>
          <p:nvPr/>
        </p:nvSpPr>
        <p:spPr>
          <a:xfrm>
            <a:off x="5924549" y="4006371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CULOT_1_MI"/>
          <p:cNvSpPr/>
          <p:nvPr/>
        </p:nvSpPr>
        <p:spPr>
          <a:xfrm>
            <a:off x="6013133" y="4257798"/>
            <a:ext cx="360045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MPOULE_1_ALLUME"/>
          <p:cNvSpPr/>
          <p:nvPr/>
        </p:nvSpPr>
        <p:spPr>
          <a:xfrm>
            <a:off x="2446925" y="2512730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CULOT_1_MI"/>
          <p:cNvSpPr/>
          <p:nvPr/>
        </p:nvSpPr>
        <p:spPr>
          <a:xfrm>
            <a:off x="2724103" y="3878436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MPOULE_1_ETEINTE"/>
          <p:cNvSpPr/>
          <p:nvPr/>
        </p:nvSpPr>
        <p:spPr>
          <a:xfrm>
            <a:off x="2456450" y="2512729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IDEE_1"/>
          <p:cNvSpPr txBox="1"/>
          <p:nvPr/>
        </p:nvSpPr>
        <p:spPr>
          <a:xfrm>
            <a:off x="3151562" y="2051571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</a:t>
            </a:r>
            <a:r>
              <a:rPr lang="fr-FR" b="1" dirty="0" smtClean="0"/>
              <a:t>3</a:t>
            </a:r>
            <a:endParaRPr lang="fr-FR" b="1" dirty="0"/>
          </a:p>
        </p:txBody>
      </p:sp>
      <p:sp>
        <p:nvSpPr>
          <p:cNvPr id="22" name="CULOT_1_MI"/>
          <p:cNvSpPr/>
          <p:nvPr/>
        </p:nvSpPr>
        <p:spPr>
          <a:xfrm>
            <a:off x="2724102" y="4126354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CULOT_1_MI"/>
          <p:cNvSpPr/>
          <p:nvPr/>
        </p:nvSpPr>
        <p:spPr>
          <a:xfrm>
            <a:off x="2728864" y="4006372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CULOT_1_MI"/>
          <p:cNvSpPr/>
          <p:nvPr/>
        </p:nvSpPr>
        <p:spPr>
          <a:xfrm>
            <a:off x="2817448" y="4257799"/>
            <a:ext cx="360045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MPOULE_1_ALLUME"/>
          <p:cNvSpPr/>
          <p:nvPr/>
        </p:nvSpPr>
        <p:spPr>
          <a:xfrm>
            <a:off x="4050609" y="3878436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CULOT_1_MI"/>
          <p:cNvSpPr/>
          <p:nvPr/>
        </p:nvSpPr>
        <p:spPr>
          <a:xfrm>
            <a:off x="4327787" y="5244142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AMPOULE_1_ETEINTE"/>
          <p:cNvSpPr/>
          <p:nvPr/>
        </p:nvSpPr>
        <p:spPr>
          <a:xfrm>
            <a:off x="4060134" y="3878435"/>
            <a:ext cx="1080135" cy="1329779"/>
          </a:xfrm>
          <a:custGeom>
            <a:avLst/>
            <a:gdLst>
              <a:gd name="connsiteX0" fmla="*/ 1080135 w 2160270"/>
              <a:gd name="connsiteY0" fmla="*/ 0 h 2700337"/>
              <a:gd name="connsiteX1" fmla="*/ 2160270 w 2160270"/>
              <a:gd name="connsiteY1" fmla="*/ 1080135 h 2700337"/>
              <a:gd name="connsiteX2" fmla="*/ 1843906 w 2160270"/>
              <a:gd name="connsiteY2" fmla="*/ 1843906 h 2700337"/>
              <a:gd name="connsiteX3" fmla="*/ 1800225 w 2160270"/>
              <a:gd name="connsiteY3" fmla="*/ 1879946 h 2700337"/>
              <a:gd name="connsiteX4" fmla="*/ 1800225 w 2160270"/>
              <a:gd name="connsiteY4" fmla="*/ 2520311 h 2700337"/>
              <a:gd name="connsiteX5" fmla="*/ 1620199 w 2160270"/>
              <a:gd name="connsiteY5" fmla="*/ 2700337 h 2700337"/>
              <a:gd name="connsiteX6" fmla="*/ 540071 w 2160270"/>
              <a:gd name="connsiteY6" fmla="*/ 2700337 h 2700337"/>
              <a:gd name="connsiteX7" fmla="*/ 360045 w 2160270"/>
              <a:gd name="connsiteY7" fmla="*/ 2520311 h 2700337"/>
              <a:gd name="connsiteX8" fmla="*/ 360045 w 2160270"/>
              <a:gd name="connsiteY8" fmla="*/ 1879946 h 2700337"/>
              <a:gd name="connsiteX9" fmla="*/ 316364 w 2160270"/>
              <a:gd name="connsiteY9" fmla="*/ 1843906 h 2700337"/>
              <a:gd name="connsiteX10" fmla="*/ 0 w 2160270"/>
              <a:gd name="connsiteY10" fmla="*/ 1080135 h 2700337"/>
              <a:gd name="connsiteX11" fmla="*/ 1080135 w 2160270"/>
              <a:gd name="connsiteY11" fmla="*/ 0 h 270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60270" h="2700337">
                <a:moveTo>
                  <a:pt x="1080135" y="0"/>
                </a:moveTo>
                <a:cubicBezTo>
                  <a:pt x="1676677" y="0"/>
                  <a:pt x="2160270" y="483593"/>
                  <a:pt x="2160270" y="1080135"/>
                </a:cubicBezTo>
                <a:cubicBezTo>
                  <a:pt x="2160270" y="1378406"/>
                  <a:pt x="2039372" y="1648440"/>
                  <a:pt x="1843906" y="1843906"/>
                </a:cubicBezTo>
                <a:lnTo>
                  <a:pt x="1800225" y="1879946"/>
                </a:lnTo>
                <a:lnTo>
                  <a:pt x="1800225" y="2520311"/>
                </a:lnTo>
                <a:cubicBezTo>
                  <a:pt x="1800225" y="2619737"/>
                  <a:pt x="1719625" y="2700337"/>
                  <a:pt x="1620199" y="2700337"/>
                </a:cubicBezTo>
                <a:lnTo>
                  <a:pt x="540071" y="2700337"/>
                </a:lnTo>
                <a:cubicBezTo>
                  <a:pt x="440645" y="2700337"/>
                  <a:pt x="360045" y="2619737"/>
                  <a:pt x="360045" y="2520311"/>
                </a:cubicBezTo>
                <a:lnTo>
                  <a:pt x="360045" y="1879946"/>
                </a:lnTo>
                <a:lnTo>
                  <a:pt x="316364" y="1843906"/>
                </a:lnTo>
                <a:cubicBezTo>
                  <a:pt x="120898" y="1648440"/>
                  <a:pt x="0" y="1378406"/>
                  <a:pt x="0" y="1080135"/>
                </a:cubicBezTo>
                <a:cubicBezTo>
                  <a:pt x="0" y="483593"/>
                  <a:pt x="483593" y="0"/>
                  <a:pt x="1080135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IDEE_1"/>
          <p:cNvSpPr txBox="1"/>
          <p:nvPr/>
        </p:nvSpPr>
        <p:spPr>
          <a:xfrm>
            <a:off x="4755246" y="3417277"/>
            <a:ext cx="8848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IDEE </a:t>
            </a:r>
            <a:r>
              <a:rPr lang="fr-FR" b="1" dirty="0" smtClean="0"/>
              <a:t>4</a:t>
            </a:r>
            <a:endParaRPr lang="fr-FR" b="1" dirty="0"/>
          </a:p>
        </p:txBody>
      </p:sp>
      <p:sp>
        <p:nvSpPr>
          <p:cNvPr id="29" name="CULOT_1_MI"/>
          <p:cNvSpPr/>
          <p:nvPr/>
        </p:nvSpPr>
        <p:spPr>
          <a:xfrm>
            <a:off x="4327786" y="5492060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CULOT_1_MI"/>
          <p:cNvSpPr/>
          <p:nvPr/>
        </p:nvSpPr>
        <p:spPr>
          <a:xfrm>
            <a:off x="4332548" y="5372078"/>
            <a:ext cx="540068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CULOT_1_MI"/>
          <p:cNvSpPr/>
          <p:nvPr/>
        </p:nvSpPr>
        <p:spPr>
          <a:xfrm>
            <a:off x="4421132" y="5623505"/>
            <a:ext cx="360045" cy="8865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40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5" grpId="0" animBg="1"/>
      <p:bldP spid="5" grpId="1" animBg="1"/>
      <p:bldP spid="6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44</Words>
  <Application>Microsoft Office PowerPoint</Application>
  <PresentationFormat>Affichage à l'écran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EN COURS</Manager>
  <Company>ALSTOM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POWERPOINT_2013_EFFET_ANIMATION_AMPOULE</dc:title>
  <dc:subject>POWERPOINT_2013_EFFET_ANIMATION_AMPOULE</dc:subject>
  <dc:creator>Alexandre ADAM http://maitrise-excel.com/</dc:creator>
  <cp:keywords>POWERPOINT_2013_EFFET_ANIMATION_AMPOULE</cp:keywords>
  <cp:lastModifiedBy>Alexandre</cp:lastModifiedBy>
  <cp:revision>26</cp:revision>
  <dcterms:created xsi:type="dcterms:W3CDTF">2016-02-05T08:12:45Z</dcterms:created>
  <dcterms:modified xsi:type="dcterms:W3CDTF">2016-05-18T16:17:06Z</dcterms:modified>
</cp:coreProperties>
</file>